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</p:sldMasterIdLst>
  <p:sldIdLst>
    <p:sldId id="268" r:id="rId2"/>
    <p:sldId id="269" r:id="rId3"/>
    <p:sldId id="256" r:id="rId4"/>
    <p:sldId id="270" r:id="rId5"/>
    <p:sldId id="271" r:id="rId6"/>
    <p:sldId id="261" r:id="rId7"/>
    <p:sldId id="262" r:id="rId8"/>
    <p:sldId id="264" r:id="rId9"/>
    <p:sldId id="266" r:id="rId10"/>
    <p:sldId id="265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09" autoAdjust="0"/>
    <p:restoredTop sz="94660"/>
  </p:normalViewPr>
  <p:slideViewPr>
    <p:cSldViewPr snapToGrid="0">
      <p:cViewPr>
        <p:scale>
          <a:sx n="58" d="100"/>
          <a:sy n="58" d="100"/>
        </p:scale>
        <p:origin x="708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8421F-F9FD-7D7D-825D-79F6244910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F538D0-447F-5A5E-A9C4-4B82F2C471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D8FCB9-9D0A-CF1E-D7E4-4E7FCA3E7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57E13-7FDA-4E00-BFD9-ABFE4D8372DE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08CEA-FF3F-BC7D-F809-0D975D0F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D1B206-07EA-3777-BA76-BFDE6BDBD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AE30E-9125-4FFB-AA42-E200A2DA3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645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6F925-A76F-6C81-FEC8-1883DA7CA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DA2949-968B-412D-341F-52EA8E8A4F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2BE822-C8E7-65F4-B414-5FDB6572B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57E13-7FDA-4E00-BFD9-ABFE4D8372DE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9958D6-BCAA-B721-E778-861AB253C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B8F64-5B70-86ED-BE90-9032B17CF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AE30E-9125-4FFB-AA42-E200A2DA3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221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C61939-016C-CA90-1F65-8E9B58B87E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788DC6-BAB6-4ACD-4325-FC03BB5DE9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975278-73BF-4264-BB72-59A91A9B0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57E13-7FDA-4E00-BFD9-ABFE4D8372DE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5C3FCA-48D6-5731-B77D-E7437C49F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DB1FA-9A3F-8D96-8666-0758F668C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AE30E-9125-4FFB-AA42-E200A2DA3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558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14DB8-0922-A57A-BF04-88B90FBCD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0A580-1038-B434-1F55-8B28EE2CD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F9D9D2-BC79-B31A-55BC-090F362FC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57E13-7FDA-4E00-BFD9-ABFE4D8372DE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A7E7E4-9620-E322-9199-401151764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5ED13-4545-1B58-CA77-F3B2BAD4C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AE30E-9125-4FFB-AA42-E200A2DA3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578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6A66E-3A44-5F9F-A850-D945D86E5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FF4DD1-0FCB-3749-FA2F-68A3740701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471F15-2854-315B-7164-808E0AB1A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57E13-7FDA-4E00-BFD9-ABFE4D8372DE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F39AE-6640-443C-C7DB-A373A79E6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04D65-9D98-1D60-E1EC-6BD6D61B7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AE30E-9125-4FFB-AA42-E200A2DA3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603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C7299-29DF-8CAB-272B-EBB858BF4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AFD1C7-A5FC-1425-19F5-28F3AB7924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DFC1D4-0401-8D5B-D3E5-9002655BD4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2898CF-2E8B-3C32-025C-18B417BA0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57E13-7FDA-4E00-BFD9-ABFE4D8372DE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65FC00-B4E5-7E33-2DEE-B5AAD0AFD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759827-D670-1BF8-454D-37F7A7BEA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AE30E-9125-4FFB-AA42-E200A2DA3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071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D5FD7-91ED-1FE8-A410-3124EFDDF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8F069C-61A3-CEAF-58B0-EC03335CB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AAB572-A1CE-61B5-2C8C-BFF7FE4B50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9C11D-6547-9A0B-FB56-E5020ABFFF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5004F1-3185-95DE-A953-BA1724FD17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A0DD26-8ED2-3914-353E-05AF6CF14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57E13-7FDA-4E00-BFD9-ABFE4D8372DE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638DAD-E3B6-B3E6-0712-F86137C9E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8A3CBA-7C60-ADF3-3887-E78DFA676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AE30E-9125-4FFB-AA42-E200A2DA3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105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206FE-CD26-C46C-CBB8-FFBF68EE4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43FE62-AED3-A5F8-A00F-1C86C01DA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57E13-7FDA-4E00-BFD9-ABFE4D8372DE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CEAFF7-2A6E-F5EA-AAD4-D092D9844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AA24D2-A04B-FE1A-6884-B6B80E2C2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AE30E-9125-4FFB-AA42-E200A2DA3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462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AADC0B-69AA-E602-74D8-81EFF822E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57E13-7FDA-4E00-BFD9-ABFE4D8372DE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DB4A77-3EB1-A770-0F1E-BBA2A06DC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9C3755-A35B-87A1-46A7-C451FCC98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AE30E-9125-4FFB-AA42-E200A2DA3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621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488A-7A03-DA21-BECF-802FC5879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7FFB-6A1D-B7BB-AE43-BB884A0F8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6DA44A-885C-361D-8EF3-5DBE8892C1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BC278B-397E-152F-043B-3B629551D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57E13-7FDA-4E00-BFD9-ABFE4D8372DE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508D9-2E85-DE0E-2396-18DA11C3D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5F64F2-9466-DE41-AA1D-EEF32791C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AE30E-9125-4FFB-AA42-E200A2DA3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987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AD7C2-C70A-B91C-1860-64529CC73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09C1C5-1F78-032B-E3A7-4DF165B0E6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84A7BF-47B7-8F14-E317-54442980E2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A44C73-D57B-CD1C-7819-2990F0ECE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57E13-7FDA-4E00-BFD9-ABFE4D8372DE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FC4D40-97C0-6A66-667B-AF42490BE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960B89-01AE-EDAD-91C7-7755B8C7A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AE30E-9125-4FFB-AA42-E200A2DA3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965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92075E-4521-70DA-2691-09C0AC12D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EB0786-1E0F-7A0E-E56C-6822EA1EA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337BF-CFBE-F53C-01E0-8F9750A583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757E13-7FDA-4E00-BFD9-ABFE4D8372DE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E134B6-1875-CDC0-6858-09F5169F00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D026D7-F1D6-C0D1-1EC9-870127B9D6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0AE30E-9125-4FFB-AA42-E200A2DA3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131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D952C-FCE5-34D4-17DF-02D3AEF2C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Content Placeholder 12" descr="A close-up of a plant&#10;&#10;AI-generated content may be incorrect.">
            <a:extLst>
              <a:ext uri="{FF2B5EF4-FFF2-40B4-BE49-F238E27FC236}">
                <a16:creationId xmlns:a16="http://schemas.microsoft.com/office/drawing/2014/main" id="{A1CA864A-0A0B-F557-B4E4-B4F12A3165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9264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chine in a field&#10;&#10;AI-generated content may be incorrect.">
            <a:extLst>
              <a:ext uri="{FF2B5EF4-FFF2-40B4-BE49-F238E27FC236}">
                <a16:creationId xmlns:a16="http://schemas.microsoft.com/office/drawing/2014/main" id="{E171BE29-3952-1E96-F549-A6CFBA41AF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7782"/>
            <a:ext cx="12192000" cy="7005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20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hand writing a thank you note&#10;&#10;AI-generated content may be incorrect.">
            <a:extLst>
              <a:ext uri="{FF2B5EF4-FFF2-40B4-BE49-F238E27FC236}">
                <a16:creationId xmlns:a16="http://schemas.microsoft.com/office/drawing/2014/main" id="{8BDF90CA-BE32-4045-90AE-5FFB777B29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521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771712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7DDA1-27E3-8E4E-832B-5C9018754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0FDE76-AB31-27E7-B8B3-0E1143C23F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00732187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9F71E-E608-4C5A-9148-1242872368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348915-D259-94D1-FCFC-6ACE591327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3750EF2-BE9D-31CB-DC50-574DF2748D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7279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18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B2A37-52E4-D1C4-9CC7-1AD783F75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A3DA24-B451-EC31-D19A-3E5DA61F5D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" y="0"/>
            <a:ext cx="12190147" cy="6858000"/>
          </a:xfrm>
        </p:spPr>
      </p:pic>
    </p:spTree>
    <p:extLst>
      <p:ext uri="{BB962C8B-B14F-4D97-AF65-F5344CB8AC3E}">
        <p14:creationId xmlns:p14="http://schemas.microsoft.com/office/powerpoint/2010/main" val="1329384866"/>
      </p:ext>
    </p:extLst>
  </p:cSld>
  <p:clrMapOvr>
    <a:masterClrMapping/>
  </p:clrMapOvr>
  <p:transition spd="slow">
    <p:comb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759502-A282-E871-38CF-FD8BCA23CA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4228586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text on a white background&#10;&#10;AI-generated content may be incorrect.">
            <a:extLst>
              <a:ext uri="{FF2B5EF4-FFF2-40B4-BE49-F238E27FC236}">
                <a16:creationId xmlns:a16="http://schemas.microsoft.com/office/drawing/2014/main" id="{920DCDDC-7727-EC04-671B-88828881EA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948756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person's face&#10;&#10;AI-generated content may be incorrect.">
            <a:extLst>
              <a:ext uri="{FF2B5EF4-FFF2-40B4-BE49-F238E27FC236}">
                <a16:creationId xmlns:a16="http://schemas.microsoft.com/office/drawing/2014/main" id="{0AC08E31-C16B-00DA-4074-7D07C1D4BB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2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36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graph">
            <a:extLst>
              <a:ext uri="{FF2B5EF4-FFF2-40B4-BE49-F238E27FC236}">
                <a16:creationId xmlns:a16="http://schemas.microsoft.com/office/drawing/2014/main" id="{D02311FB-240F-29E1-9EF6-1215C25D22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977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61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website&#10;&#10;AI-generated content may be incorrect.">
            <a:extLst>
              <a:ext uri="{FF2B5EF4-FFF2-40B4-BE49-F238E27FC236}">
                <a16:creationId xmlns:a16="http://schemas.microsoft.com/office/drawing/2014/main" id="{433B6CC2-0809-15C5-7437-19E194F1C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1789"/>
            <a:ext cx="12192000" cy="60462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79C058-06F1-6E3C-5184-C018F4657D41}"/>
              </a:ext>
            </a:extLst>
          </p:cNvPr>
          <p:cNvSpPr txBox="1"/>
          <p:nvPr/>
        </p:nvSpPr>
        <p:spPr>
          <a:xfrm>
            <a:off x="258618" y="83127"/>
            <a:ext cx="48086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ookman Old Style" panose="02050604050505020204" pitchFamily="18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Output Screen Shot</a:t>
            </a:r>
          </a:p>
        </p:txBody>
      </p:sp>
    </p:spTree>
    <p:extLst>
      <p:ext uri="{BB962C8B-B14F-4D97-AF65-F5344CB8AC3E}">
        <p14:creationId xmlns:p14="http://schemas.microsoft.com/office/powerpoint/2010/main" val="331519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</TotalTime>
  <Words>3</Words>
  <Application>Microsoft Office PowerPoint</Application>
  <PresentationFormat>Widescreen</PresentationFormat>
  <Paragraphs>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Bookman Old Style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venkatesh gangalapudi</dc:creator>
  <cp:lastModifiedBy>venkatesh gangalapudi</cp:lastModifiedBy>
  <cp:revision>4</cp:revision>
  <dcterms:created xsi:type="dcterms:W3CDTF">2025-11-28T06:40:44Z</dcterms:created>
  <dcterms:modified xsi:type="dcterms:W3CDTF">2025-11-28T08:54:12Z</dcterms:modified>
</cp:coreProperties>
</file>

<file path=docProps/thumbnail.jpeg>
</file>